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62" r:id="rId3"/>
    <p:sldId id="375" r:id="rId4"/>
    <p:sldId id="374" r:id="rId5"/>
    <p:sldId id="373" r:id="rId6"/>
    <p:sldId id="372" r:id="rId7"/>
    <p:sldId id="370" r:id="rId8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35"/>
        <p:guide pos="3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8720" y="3052445"/>
            <a:ext cx="47339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0"/>
          <a:stretch>
            <a:fillRect/>
          </a:stretch>
        </p:blipFill>
        <p:spPr>
          <a:xfrm>
            <a:off x="1199515" y="764725"/>
            <a:ext cx="10080000" cy="4070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143885" y="4196080"/>
            <a:ext cx="2102485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35955" y="3860800"/>
            <a:ext cx="4030980" cy="2734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490" y="2277745"/>
            <a:ext cx="3716020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173294"/>
            <a:ext cx="685714" cy="34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1904" y="5022000"/>
            <a:ext cx="3857142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8571" y="5908235"/>
            <a:ext cx="1390476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988635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645" y="3264535"/>
            <a:ext cx="629602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536180" y="1699895"/>
            <a:ext cx="4344670" cy="2947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"/>
          <a:stretch>
            <a:fillRect/>
          </a:stretch>
        </p:blipFill>
        <p:spPr>
          <a:xfrm>
            <a:off x="720090" y="909505"/>
            <a:ext cx="10800080" cy="558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34235" y="4737735"/>
            <a:ext cx="62420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22695" y="4697095"/>
            <a:ext cx="65786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56765" y="5769610"/>
            <a:ext cx="135953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84445"/>
            <a:ext cx="10800000" cy="308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25" y="2791501"/>
            <a:ext cx="571428" cy="51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58101" y="2810582"/>
            <a:ext cx="542857" cy="42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39053" y="3840962"/>
            <a:ext cx="1161904" cy="419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328175"/>
            <a:ext cx="2838095" cy="36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4272552"/>
            <a:ext cx="1571428" cy="35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5" b="9567"/>
          <a:stretch>
            <a:fillRect/>
          </a:stretch>
        </p:blipFill>
        <p:spPr>
          <a:xfrm>
            <a:off x="720090" y="911225"/>
            <a:ext cx="10800080" cy="266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20090" y="1939925"/>
            <a:ext cx="340677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53608"/>
            <a:ext cx="1685714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4" b="19049"/>
          <a:stretch>
            <a:fillRect/>
          </a:stretch>
        </p:blipFill>
        <p:spPr>
          <a:xfrm>
            <a:off x="767715" y="3703955"/>
            <a:ext cx="10800080" cy="273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729529" y="4901254"/>
            <a:ext cx="2876190" cy="361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729615" y="5720080"/>
            <a:ext cx="211518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931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4313" y="3784391"/>
            <a:ext cx="4121510" cy="312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03095" y="4589780"/>
            <a:ext cx="3336290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45310" y="5370195"/>
            <a:ext cx="4875530" cy="1285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07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5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5667" y="3774162"/>
            <a:ext cx="3317136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0132" y="4578486"/>
            <a:ext cx="2574236" cy="3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0132" y="5382810"/>
            <a:ext cx="2315084" cy="3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8250" y="6113145"/>
            <a:ext cx="6960870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9568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25481" y="3737825"/>
            <a:ext cx="4049992" cy="320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25481" y="4523280"/>
            <a:ext cx="4480303" cy="320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59255" y="5292090"/>
            <a:ext cx="8075295" cy="1327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2023-12-14T06:09:20Z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